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Proxima Nova Extrabold"/>
      <p:bold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79">
          <p15:clr>
            <a:srgbClr val="A4A3A4"/>
          </p15:clr>
        </p15:guide>
        <p15:guide id="2" pos="688">
          <p15:clr>
            <a:srgbClr val="A4A3A4"/>
          </p15:clr>
        </p15:guide>
        <p15:guide id="3" orient="horz" pos="1729">
          <p15:clr>
            <a:srgbClr val="A4A3A4"/>
          </p15:clr>
        </p15:guide>
        <p15:guide id="4" pos="7242">
          <p15:clr>
            <a:srgbClr val="A4A3A4"/>
          </p15:clr>
        </p15:guide>
        <p15:guide id="5" orient="horz" pos="129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iw0t09y9fD4KtjLRYGd8394KIA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79" orient="horz"/>
        <p:guide pos="688"/>
        <p:guide pos="1729" orient="horz"/>
        <p:guide pos="7242"/>
        <p:guide pos="129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22" Type="http://schemas.openxmlformats.org/officeDocument/2006/relationships/font" Target="fonts/OpenSans-boldItalic.fntdata"/><Relationship Id="rId21" Type="http://schemas.openxmlformats.org/officeDocument/2006/relationships/font" Target="fonts/OpenSans-italic.fntdata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OpenSans-regular.fntdata"/><Relationship Id="rId18" Type="http://schemas.openxmlformats.org/officeDocument/2006/relationships/font" Target="fonts/ProximaNova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dd1766012_3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bdd1766012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dd1766012_3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bdd1766012_3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bdd1766012_3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dd1766012_3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bdd1766012_3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bdd1766012_3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dd1766012_3_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gbdd1766012_3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dd1766012_3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bdd1766012_3_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bdd1766012_3_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dd1766012_3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bdd1766012_3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bdd1766012_3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dd1766012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bdd1766012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bdd1766012_3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dd1766012_3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bdd1766012_3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bdd1766012_3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dd1766012_3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bdd1766012_3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bdd1766012_3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dd1766012_3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bdd1766012_3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bdd1766012_3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fbbb797f9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bfbbb797f9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bfbbb797f9_4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dd1766012_3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bdd1766012_3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bdd1766012_3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TWO-COLUMNS-02">
  <p:cSld name="TEXT-TWO-COLUMNS-02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>
            <a:off x="685800" y="2743200"/>
            <a:ext cx="5174998" cy="2924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1" name="Google Shape;81;p26"/>
          <p:cNvSpPr txBox="1"/>
          <p:nvPr>
            <p:ph idx="2" type="body"/>
          </p:nvPr>
        </p:nvSpPr>
        <p:spPr>
          <a:xfrm>
            <a:off x="6330696" y="2743200"/>
            <a:ext cx="5175504" cy="2924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2" name="Google Shape;82;p26"/>
          <p:cNvSpPr txBox="1"/>
          <p:nvPr>
            <p:ph idx="3" type="body"/>
          </p:nvPr>
        </p:nvSpPr>
        <p:spPr>
          <a:xfrm>
            <a:off x="685800" y="2112581"/>
            <a:ext cx="5174998" cy="430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" name="Google Shape;83;p26"/>
          <p:cNvSpPr txBox="1"/>
          <p:nvPr>
            <p:ph idx="4" type="body"/>
          </p:nvPr>
        </p:nvSpPr>
        <p:spPr>
          <a:xfrm>
            <a:off x="6331202" y="2112581"/>
            <a:ext cx="5174998" cy="430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SLIDE-ONE-COLUMN-03">
  <p:cSld name="TEXT-SLIDE-ONE-COLUMN-03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7"/>
          <p:cNvSpPr txBox="1"/>
          <p:nvPr>
            <p:ph idx="1" type="body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87" name="Google Shape;8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SLIDE-01">
  <p:cSld name="TITLE-SLIDE-01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 txBox="1"/>
          <p:nvPr>
            <p:ph type="title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roxima Nova Extrabold"/>
              <a:buNone/>
              <a:defRPr b="0" i="0" sz="15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8"/>
          <p:cNvSpPr txBox="1"/>
          <p:nvPr>
            <p:ph idx="1" type="body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91" name="Google Shape;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SLIDE-03">
  <p:cSld name="TITLE-SLIDE-03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2015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9"/>
          <p:cNvSpPr txBox="1"/>
          <p:nvPr>
            <p:ph type="title"/>
          </p:nvPr>
        </p:nvSpPr>
        <p:spPr>
          <a:xfrm>
            <a:off x="-208308" y="174928"/>
            <a:ext cx="12390783" cy="5459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Proxima Nova Extrabold"/>
              <a:buNone/>
              <a:defRPr b="0" i="0" sz="15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9"/>
          <p:cNvSpPr txBox="1"/>
          <p:nvPr>
            <p:ph idx="1" type="body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96" name="Google Shape;9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SLIDE-ONE-COLUMN-01">
  <p:cSld name="TEXT-SLIDE-ONE-COLUMN-01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00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/>
          <p:nvPr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31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0" name="Google Shape;10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1"/>
          <p:cNvSpPr txBox="1"/>
          <p:nvPr>
            <p:ph idx="1" type="body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ITLE-TEXT-SLIDE-ONE-COLUMN-01">
  <p:cSld name="SUB-TITLE-TEXT-SLIDE-ONE-COLUMN-01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00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2"/>
          <p:cNvSpPr/>
          <p:nvPr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32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5" name="Google Shape;10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32"/>
          <p:cNvSpPr txBox="1"/>
          <p:nvPr>
            <p:ph idx="1" type="body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7" name="Google Shape;107;p32"/>
          <p:cNvSpPr txBox="1"/>
          <p:nvPr>
            <p:ph idx="2" type="body"/>
          </p:nvPr>
        </p:nvSpPr>
        <p:spPr>
          <a:xfrm>
            <a:off x="685800" y="378898"/>
            <a:ext cx="108172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ITLE-TEXT-SLIDE-ONE-COLUMN-02">
  <p:cSld name="SUB-TITLE-TEXT-SLIDE-ONE-COLUMN-02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3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33"/>
          <p:cNvSpPr txBox="1"/>
          <p:nvPr>
            <p:ph idx="1" type="body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1" name="Google Shape;11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3"/>
          <p:cNvSpPr txBox="1"/>
          <p:nvPr>
            <p:ph idx="2" type="body"/>
          </p:nvPr>
        </p:nvSpPr>
        <p:spPr>
          <a:xfrm>
            <a:off x="685800" y="378898"/>
            <a:ext cx="108172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ITLE-TEXT-SLIDE-ONE-COLUMN-03">
  <p:cSld name="SUB-TITLE-TEXT-SLIDE-ONE-COLUMN-03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4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4"/>
          <p:cNvSpPr txBox="1"/>
          <p:nvPr>
            <p:ph idx="1" type="body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16" name="Google Shape;11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4"/>
          <p:cNvSpPr txBox="1"/>
          <p:nvPr>
            <p:ph idx="2" type="body"/>
          </p:nvPr>
        </p:nvSpPr>
        <p:spPr>
          <a:xfrm>
            <a:off x="685800" y="378898"/>
            <a:ext cx="108172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-ONE-COLUMN-Black">
  <p:cSld name="1_TEXT-ONE-COLUMN-Black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5"/>
          <p:cNvSpPr txBox="1"/>
          <p:nvPr>
            <p:ph idx="1" type="body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TWO-COLUMNS-01">
  <p:cSld name="TEXT-TWO-COLUMNS-01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6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6"/>
          <p:cNvSpPr txBox="1"/>
          <p:nvPr>
            <p:ph idx="1" type="body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36"/>
          <p:cNvSpPr txBox="1"/>
          <p:nvPr>
            <p:ph idx="2" type="body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SLIDE-THREE-BLOCKS">
  <p:cSld name="TEXT-SLIDE-THREE-BLOCKS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9"/>
          <p:cNvSpPr/>
          <p:nvPr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14;p19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" name="Google Shape;1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9"/>
          <p:cNvSpPr txBox="1"/>
          <p:nvPr>
            <p:ph idx="1" type="body"/>
          </p:nvPr>
        </p:nvSpPr>
        <p:spPr>
          <a:xfrm>
            <a:off x="705884" y="2765245"/>
            <a:ext cx="3302000" cy="1060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" name="Google Shape;17;p19"/>
          <p:cNvSpPr txBox="1"/>
          <p:nvPr>
            <p:ph idx="2" type="body"/>
          </p:nvPr>
        </p:nvSpPr>
        <p:spPr>
          <a:xfrm>
            <a:off x="706438" y="4085549"/>
            <a:ext cx="330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3" type="body"/>
          </p:nvPr>
        </p:nvSpPr>
        <p:spPr>
          <a:xfrm>
            <a:off x="8183008" y="2765245"/>
            <a:ext cx="3302000" cy="1060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19"/>
          <p:cNvSpPr txBox="1"/>
          <p:nvPr>
            <p:ph idx="4" type="body"/>
          </p:nvPr>
        </p:nvSpPr>
        <p:spPr>
          <a:xfrm>
            <a:off x="8183562" y="4085549"/>
            <a:ext cx="330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19"/>
          <p:cNvSpPr txBox="1"/>
          <p:nvPr>
            <p:ph idx="5" type="body"/>
          </p:nvPr>
        </p:nvSpPr>
        <p:spPr>
          <a:xfrm>
            <a:off x="4444446" y="2765245"/>
            <a:ext cx="3302000" cy="1060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" name="Google Shape;21;p19"/>
          <p:cNvSpPr txBox="1"/>
          <p:nvPr>
            <p:ph idx="6" type="body"/>
          </p:nvPr>
        </p:nvSpPr>
        <p:spPr>
          <a:xfrm>
            <a:off x="4445000" y="4085549"/>
            <a:ext cx="3302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THREE-COLUMNS">
  <p:cSld name="TEXT-THREE-COLUMNS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7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37"/>
          <p:cNvSpPr txBox="1"/>
          <p:nvPr>
            <p:ph idx="1" type="body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8" name="Google Shape;128;p37"/>
          <p:cNvSpPr txBox="1"/>
          <p:nvPr>
            <p:ph idx="2" type="body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9" name="Google Shape;129;p37"/>
          <p:cNvSpPr txBox="1"/>
          <p:nvPr>
            <p:ph idx="3" type="body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DESCRIPTION-SIDETEXT">
  <p:cSld name="TITLE-DESCRIPTION-SIDETEXT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8"/>
          <p:cNvSpPr txBox="1"/>
          <p:nvPr>
            <p:ph idx="1" type="body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2" name="Google Shape;132;p38"/>
          <p:cNvSpPr txBox="1"/>
          <p:nvPr>
            <p:ph type="title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8"/>
          <p:cNvSpPr txBox="1"/>
          <p:nvPr>
            <p:ph idx="2" type="body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TIMELINE">
  <p:cSld name="TITLE-TIMELINE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9"/>
          <p:cNvSpPr txBox="1"/>
          <p:nvPr>
            <p:ph idx="1" type="body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6" name="Google Shape;136;p39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7" name="Google Shape;137;p39"/>
          <p:cNvCxnSpPr/>
          <p:nvPr/>
        </p:nvCxnSpPr>
        <p:spPr>
          <a:xfrm>
            <a:off x="0" y="2743200"/>
            <a:ext cx="12224384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39"/>
          <p:cNvSpPr/>
          <p:nvPr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39"/>
          <p:cNvSpPr/>
          <p:nvPr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39"/>
          <p:cNvSpPr/>
          <p:nvPr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39"/>
          <p:cNvSpPr/>
          <p:nvPr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39"/>
          <p:cNvSpPr/>
          <p:nvPr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39"/>
          <p:cNvSpPr txBox="1"/>
          <p:nvPr>
            <p:ph idx="2" type="body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4" name="Google Shape;144;p39"/>
          <p:cNvSpPr txBox="1"/>
          <p:nvPr>
            <p:ph idx="3" type="body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5" name="Google Shape;145;p39"/>
          <p:cNvSpPr txBox="1"/>
          <p:nvPr>
            <p:ph idx="4" type="body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6" name="Google Shape;146;p39"/>
          <p:cNvSpPr txBox="1"/>
          <p:nvPr>
            <p:ph idx="5" type="body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7" name="Google Shape;147;p39"/>
          <p:cNvSpPr txBox="1"/>
          <p:nvPr>
            <p:ph idx="6" type="body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8" name="Google Shape;148;p39"/>
          <p:cNvSpPr txBox="1"/>
          <p:nvPr>
            <p:ph idx="7" type="body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9" name="Google Shape;149;p39"/>
          <p:cNvSpPr txBox="1"/>
          <p:nvPr>
            <p:ph idx="8" type="body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0" name="Google Shape;150;p39"/>
          <p:cNvSpPr txBox="1"/>
          <p:nvPr>
            <p:ph idx="9" type="body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3" type="body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52" name="Google Shape;15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TIMELINE-White">
  <p:cSld name="TITLE-TIMELINE-White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idx="1" type="body"/>
          </p:nvPr>
        </p:nvSpPr>
        <p:spPr>
          <a:xfrm>
            <a:off x="780772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2" type="body"/>
          </p:nvPr>
        </p:nvSpPr>
        <p:spPr>
          <a:xfrm>
            <a:off x="296921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7" name="Google Shape;157;p40"/>
          <p:cNvSpPr txBox="1"/>
          <p:nvPr>
            <p:ph idx="3" type="body"/>
          </p:nvPr>
        </p:nvSpPr>
        <p:spPr>
          <a:xfrm>
            <a:off x="5157648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8" name="Google Shape;158;p40"/>
          <p:cNvSpPr txBox="1"/>
          <p:nvPr>
            <p:ph idx="4" type="body"/>
          </p:nvPr>
        </p:nvSpPr>
        <p:spPr>
          <a:xfrm>
            <a:off x="7346086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9" name="Google Shape;159;p40"/>
          <p:cNvSpPr txBox="1"/>
          <p:nvPr>
            <p:ph idx="5" type="body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0" name="Google Shape;160;p40"/>
          <p:cNvSpPr txBox="1"/>
          <p:nvPr>
            <p:ph idx="6" type="body"/>
          </p:nvPr>
        </p:nvSpPr>
        <p:spPr>
          <a:xfrm>
            <a:off x="780772" y="2929435"/>
            <a:ext cx="1888856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1" name="Google Shape;161;p40"/>
          <p:cNvSpPr txBox="1"/>
          <p:nvPr>
            <p:ph idx="7" type="body"/>
          </p:nvPr>
        </p:nvSpPr>
        <p:spPr>
          <a:xfrm>
            <a:off x="2969122" y="2929435"/>
            <a:ext cx="1897168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8" type="body"/>
          </p:nvPr>
        </p:nvSpPr>
        <p:spPr>
          <a:xfrm>
            <a:off x="5157648" y="2929434"/>
            <a:ext cx="1884283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9" type="body"/>
          </p:nvPr>
        </p:nvSpPr>
        <p:spPr>
          <a:xfrm>
            <a:off x="7346086" y="2929435"/>
            <a:ext cx="1876792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13" type="body"/>
          </p:nvPr>
        </p:nvSpPr>
        <p:spPr>
          <a:xfrm>
            <a:off x="9515475" y="2929434"/>
            <a:ext cx="1895753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65" name="Google Shape;16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-RIGHT">
  <p:cSld name="PHOTO-RIGH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1" type="body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9" name="Google Shape;169;p41"/>
          <p:cNvSpPr/>
          <p:nvPr>
            <p:ph idx="2" type="pic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ONE-COLUMN-LIGHT">
  <p:cSld name="TEXT-ONE-COLUMN-LIGH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2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idx="1" type="body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-SLIDE">
  <p:cSld name="CHAPTER-SLIDE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type="title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Proxima Nova Extrabold"/>
              <a:buNone/>
              <a:defRPr b="0" i="0" sz="125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0"/>
          <p:cNvSpPr txBox="1"/>
          <p:nvPr>
            <p:ph idx="1" type="body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5" name="Google Shape;2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SLIDE-LIGHT-2" showMasterSp="0">
  <p:cSld name="TITLE-SLIDE-LIGHT-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/>
          <p:nvPr>
            <p:ph type="title"/>
          </p:nvPr>
        </p:nvSpPr>
        <p:spPr>
          <a:xfrm>
            <a:off x="685808" y="685812"/>
            <a:ext cx="10820401" cy="4800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88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196" u="none" cap="none" strike="noStrike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20"/>
          <p:cNvSpPr txBox="1"/>
          <p:nvPr>
            <p:ph idx="1" type="body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1"/>
              <a:buFont typeface="Arial"/>
              <a:buNone/>
              <a:defRPr b="0" i="0" sz="1311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L_TEXT-SLIDE">
  <p:cSld name="GENERAL_TEXT-SLIDE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idx="1" type="body"/>
          </p:nvPr>
        </p:nvSpPr>
        <p:spPr>
          <a:xfrm>
            <a:off x="685800" y="1128861"/>
            <a:ext cx="10820400" cy="3650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31" name="Google Shape;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-SLIDE">
  <p:cSld name="ICON-SLIDE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1" type="body"/>
          </p:nvPr>
        </p:nvSpPr>
        <p:spPr>
          <a:xfrm>
            <a:off x="5354638" y="2508357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" name="Google Shape;35;p22"/>
          <p:cNvSpPr txBox="1"/>
          <p:nvPr>
            <p:ph idx="2" type="body"/>
          </p:nvPr>
        </p:nvSpPr>
        <p:spPr>
          <a:xfrm>
            <a:off x="5354638" y="3804242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6" name="Google Shape;36;p22"/>
          <p:cNvSpPr txBox="1"/>
          <p:nvPr>
            <p:ph idx="3" type="body"/>
          </p:nvPr>
        </p:nvSpPr>
        <p:spPr>
          <a:xfrm>
            <a:off x="5354638" y="5097915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" name="Google Shape;37;p22"/>
          <p:cNvSpPr txBox="1"/>
          <p:nvPr>
            <p:ph idx="4" type="body"/>
          </p:nvPr>
        </p:nvSpPr>
        <p:spPr>
          <a:xfrm>
            <a:off x="9007361" y="2508357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" name="Google Shape;38;p22"/>
          <p:cNvSpPr txBox="1"/>
          <p:nvPr>
            <p:ph idx="5" type="body"/>
          </p:nvPr>
        </p:nvSpPr>
        <p:spPr>
          <a:xfrm>
            <a:off x="9007361" y="3804242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" name="Google Shape;39;p22"/>
          <p:cNvSpPr txBox="1"/>
          <p:nvPr>
            <p:ph idx="6" type="body"/>
          </p:nvPr>
        </p:nvSpPr>
        <p:spPr>
          <a:xfrm>
            <a:off x="9007361" y="5097915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0" name="Google Shape;40;p22"/>
          <p:cNvSpPr txBox="1"/>
          <p:nvPr>
            <p:ph idx="7" type="body"/>
          </p:nvPr>
        </p:nvSpPr>
        <p:spPr>
          <a:xfrm>
            <a:off x="1646599" y="2508357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22"/>
          <p:cNvSpPr txBox="1"/>
          <p:nvPr>
            <p:ph idx="8" type="body"/>
          </p:nvPr>
        </p:nvSpPr>
        <p:spPr>
          <a:xfrm>
            <a:off x="1646599" y="3804242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" name="Google Shape;42;p22"/>
          <p:cNvSpPr txBox="1"/>
          <p:nvPr>
            <p:ph idx="9" type="body"/>
          </p:nvPr>
        </p:nvSpPr>
        <p:spPr>
          <a:xfrm>
            <a:off x="1646599" y="5097915"/>
            <a:ext cx="2659062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SLIDE-ONE-COLUMN-02">
  <p:cSld name="TEXT-SLIDE-ONE-COLUMN-02">
    <p:bg>
      <p:bgPr>
        <a:gradFill>
          <a:gsLst>
            <a:gs pos="0">
              <a:srgbClr val="562D7F"/>
            </a:gs>
            <a:gs pos="1000">
              <a:srgbClr val="562D7F"/>
            </a:gs>
            <a:gs pos="98000">
              <a:srgbClr val="00BCDE"/>
            </a:gs>
            <a:gs pos="100000">
              <a:srgbClr val="00BCDE"/>
            </a:gs>
          </a:gsLst>
          <a:lin ang="10800000" scaled="0"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6" name="Google Shape;4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ITLE-TITLE-TIMELINE-White">
  <p:cSld name="SUB-TITLE-TITLE-TIMELINE-White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780772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" name="Google Shape;49;p24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4"/>
          <p:cNvSpPr txBox="1"/>
          <p:nvPr>
            <p:ph idx="2" type="body"/>
          </p:nvPr>
        </p:nvSpPr>
        <p:spPr>
          <a:xfrm>
            <a:off x="2969210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24"/>
          <p:cNvSpPr txBox="1"/>
          <p:nvPr>
            <p:ph idx="3" type="body"/>
          </p:nvPr>
        </p:nvSpPr>
        <p:spPr>
          <a:xfrm>
            <a:off x="5157648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24"/>
          <p:cNvSpPr txBox="1"/>
          <p:nvPr>
            <p:ph idx="4" type="body"/>
          </p:nvPr>
        </p:nvSpPr>
        <p:spPr>
          <a:xfrm>
            <a:off x="7346086" y="205740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24"/>
          <p:cNvSpPr txBox="1"/>
          <p:nvPr>
            <p:ph idx="5" type="body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24"/>
          <p:cNvSpPr txBox="1"/>
          <p:nvPr>
            <p:ph idx="6" type="body"/>
          </p:nvPr>
        </p:nvSpPr>
        <p:spPr>
          <a:xfrm>
            <a:off x="780772" y="2929435"/>
            <a:ext cx="1888856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24"/>
          <p:cNvSpPr txBox="1"/>
          <p:nvPr>
            <p:ph idx="7" type="body"/>
          </p:nvPr>
        </p:nvSpPr>
        <p:spPr>
          <a:xfrm>
            <a:off x="2969122" y="2929435"/>
            <a:ext cx="1897168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" name="Google Shape;56;p24"/>
          <p:cNvSpPr txBox="1"/>
          <p:nvPr>
            <p:ph idx="8" type="body"/>
          </p:nvPr>
        </p:nvSpPr>
        <p:spPr>
          <a:xfrm>
            <a:off x="5157648" y="2929434"/>
            <a:ext cx="1884283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24"/>
          <p:cNvSpPr txBox="1"/>
          <p:nvPr>
            <p:ph idx="9" type="body"/>
          </p:nvPr>
        </p:nvSpPr>
        <p:spPr>
          <a:xfrm>
            <a:off x="7346086" y="2929435"/>
            <a:ext cx="1876792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8" name="Google Shape;58;p24"/>
          <p:cNvSpPr txBox="1"/>
          <p:nvPr>
            <p:ph idx="13" type="body"/>
          </p:nvPr>
        </p:nvSpPr>
        <p:spPr>
          <a:xfrm>
            <a:off x="9515475" y="2929434"/>
            <a:ext cx="1895753" cy="227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59" name="Google Shape;5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4"/>
          <p:cNvSpPr txBox="1"/>
          <p:nvPr/>
        </p:nvSpPr>
        <p:spPr>
          <a:xfrm>
            <a:off x="685800" y="339710"/>
            <a:ext cx="10820400" cy="271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 Extrabold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TITLE TO BE CAPITALIZED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4"/>
          <p:cNvSpPr txBox="1"/>
          <p:nvPr>
            <p:ph idx="14" type="body"/>
          </p:nvPr>
        </p:nvSpPr>
        <p:spPr>
          <a:xfrm>
            <a:off x="685800" y="395070"/>
            <a:ext cx="10817225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-SLIDE-SIX-BLOCKS">
  <p:cSld name="TEXT-SLIDE-SIX-BLOCKS">
    <p:bg>
      <p:bgPr>
        <a:gradFill>
          <a:gsLst>
            <a:gs pos="0">
              <a:schemeClr val="accent6"/>
            </a:gs>
            <a:gs pos="30000">
              <a:schemeClr val="accent6"/>
            </a:gs>
            <a:gs pos="100000">
              <a:srgbClr val="7030A0"/>
            </a:gs>
          </a:gsLst>
          <a:lin ang="10800000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0" y="1744980"/>
            <a:ext cx="12192000" cy="51130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5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  <a:defRPr b="0" i="0" sz="44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5" name="Google Shape;6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61750" y="5906728"/>
            <a:ext cx="1541845" cy="26547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5"/>
          <p:cNvSpPr txBox="1"/>
          <p:nvPr>
            <p:ph idx="1" type="body"/>
          </p:nvPr>
        </p:nvSpPr>
        <p:spPr>
          <a:xfrm>
            <a:off x="705884" y="2291000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25"/>
          <p:cNvSpPr txBox="1"/>
          <p:nvPr>
            <p:ph idx="2" type="body"/>
          </p:nvPr>
        </p:nvSpPr>
        <p:spPr>
          <a:xfrm>
            <a:off x="706438" y="2806762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25"/>
          <p:cNvSpPr txBox="1"/>
          <p:nvPr>
            <p:ph idx="3" type="body"/>
          </p:nvPr>
        </p:nvSpPr>
        <p:spPr>
          <a:xfrm>
            <a:off x="8183008" y="2291000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9" name="Google Shape;69;p25"/>
          <p:cNvSpPr txBox="1"/>
          <p:nvPr>
            <p:ph idx="4" type="body"/>
          </p:nvPr>
        </p:nvSpPr>
        <p:spPr>
          <a:xfrm>
            <a:off x="8183562" y="2806762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0" name="Google Shape;70;p25"/>
          <p:cNvSpPr txBox="1"/>
          <p:nvPr>
            <p:ph idx="5" type="body"/>
          </p:nvPr>
        </p:nvSpPr>
        <p:spPr>
          <a:xfrm>
            <a:off x="4444446" y="2291000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" name="Google Shape;71;p25"/>
          <p:cNvSpPr txBox="1"/>
          <p:nvPr>
            <p:ph idx="6" type="body"/>
          </p:nvPr>
        </p:nvSpPr>
        <p:spPr>
          <a:xfrm>
            <a:off x="4445000" y="2806762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" name="Google Shape;72;p25"/>
          <p:cNvSpPr txBox="1"/>
          <p:nvPr>
            <p:ph idx="7" type="body"/>
          </p:nvPr>
        </p:nvSpPr>
        <p:spPr>
          <a:xfrm>
            <a:off x="705884" y="4305164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3" name="Google Shape;73;p25"/>
          <p:cNvSpPr txBox="1"/>
          <p:nvPr>
            <p:ph idx="8" type="body"/>
          </p:nvPr>
        </p:nvSpPr>
        <p:spPr>
          <a:xfrm>
            <a:off x="706438" y="4820926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4" name="Google Shape;74;p25"/>
          <p:cNvSpPr txBox="1"/>
          <p:nvPr>
            <p:ph idx="9" type="body"/>
          </p:nvPr>
        </p:nvSpPr>
        <p:spPr>
          <a:xfrm>
            <a:off x="8183008" y="4305164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" name="Google Shape;75;p25"/>
          <p:cNvSpPr txBox="1"/>
          <p:nvPr>
            <p:ph idx="13" type="body"/>
          </p:nvPr>
        </p:nvSpPr>
        <p:spPr>
          <a:xfrm>
            <a:off x="8183562" y="4820926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25"/>
          <p:cNvSpPr txBox="1"/>
          <p:nvPr>
            <p:ph idx="14" type="body"/>
          </p:nvPr>
        </p:nvSpPr>
        <p:spPr>
          <a:xfrm>
            <a:off x="4444446" y="4305164"/>
            <a:ext cx="3302000" cy="45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7" name="Google Shape;77;p25"/>
          <p:cNvSpPr txBox="1"/>
          <p:nvPr>
            <p:ph idx="15" type="body"/>
          </p:nvPr>
        </p:nvSpPr>
        <p:spPr>
          <a:xfrm>
            <a:off x="4445000" y="4820926"/>
            <a:ext cx="3302000" cy="86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59145" y="5906728"/>
            <a:ext cx="1547055" cy="26547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4.jp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dd1766012_3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BBDD"/>
              </a:gs>
              <a:gs pos="100000">
                <a:srgbClr val="552C7F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gbdd1766012_3_0"/>
          <p:cNvGrpSpPr/>
          <p:nvPr/>
        </p:nvGrpSpPr>
        <p:grpSpPr>
          <a:xfrm>
            <a:off x="-680074" y="-82162"/>
            <a:ext cx="12093028" cy="7195407"/>
            <a:chOff x="-680074" y="-82162"/>
            <a:chExt cx="12093028" cy="7195407"/>
          </a:xfrm>
        </p:grpSpPr>
        <p:sp>
          <p:nvSpPr>
            <p:cNvPr id="179" name="Google Shape;179;gbdd1766012_3_0"/>
            <p:cNvSpPr/>
            <p:nvPr/>
          </p:nvSpPr>
          <p:spPr>
            <a:xfrm>
              <a:off x="-680074" y="-82162"/>
              <a:ext cx="12093028" cy="7195407"/>
            </a:xfrm>
            <a:custGeom>
              <a:rect b="b" l="l" r="r" t="t"/>
              <a:pathLst>
                <a:path extrusionOk="0" h="7195407" w="12093028">
                  <a:moveTo>
                    <a:pt x="0" y="4864470"/>
                  </a:moveTo>
                  <a:cubicBezTo>
                    <a:pt x="729642" y="3978686"/>
                    <a:pt x="1864720" y="2805610"/>
                    <a:pt x="2752090" y="3075814"/>
                  </a:cubicBezTo>
                  <a:cubicBezTo>
                    <a:pt x="4075880" y="3479034"/>
                    <a:pt x="4081739" y="6860753"/>
                    <a:pt x="4500983" y="6842782"/>
                  </a:cubicBezTo>
                  <a:cubicBezTo>
                    <a:pt x="5009886" y="6820961"/>
                    <a:pt x="4917577" y="1841285"/>
                    <a:pt x="5734711" y="1720864"/>
                  </a:cubicBezTo>
                  <a:cubicBezTo>
                    <a:pt x="6606669" y="1592261"/>
                    <a:pt x="7477744" y="7150612"/>
                    <a:pt x="8947783" y="7195138"/>
                  </a:cubicBezTo>
                  <a:cubicBezTo>
                    <a:pt x="9760342" y="7219768"/>
                    <a:pt x="10798055" y="5560839"/>
                    <a:pt x="12093028" y="0"/>
                  </a:cubicBez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bdd1766012_3_0"/>
            <p:cNvSpPr/>
            <p:nvPr/>
          </p:nvSpPr>
          <p:spPr>
            <a:xfrm>
              <a:off x="10848024" y="1557218"/>
              <a:ext cx="261194" cy="261057"/>
            </a:xfrm>
            <a:custGeom>
              <a:rect b="b" l="l" r="r" t="t"/>
              <a:pathLst>
                <a:path extrusionOk="0" h="261057" w="261194">
                  <a:moveTo>
                    <a:pt x="261194" y="130529"/>
                  </a:moveTo>
                  <a:cubicBezTo>
                    <a:pt x="261194" y="202618"/>
                    <a:pt x="202724" y="261058"/>
                    <a:pt x="130597" y="261058"/>
                  </a:cubicBezTo>
                  <a:cubicBezTo>
                    <a:pt x="58470" y="261058"/>
                    <a:pt x="0" y="202618"/>
                    <a:pt x="0" y="130529"/>
                  </a:cubicBezTo>
                  <a:cubicBezTo>
                    <a:pt x="0" y="58440"/>
                    <a:pt x="58470" y="0"/>
                    <a:pt x="130597" y="0"/>
                  </a:cubicBezTo>
                  <a:cubicBezTo>
                    <a:pt x="202724" y="0"/>
                    <a:pt x="261194" y="58440"/>
                    <a:pt x="261194" y="130529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" name="Google Shape;181;gbdd1766012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9149" y="5911239"/>
            <a:ext cx="1547053" cy="258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bdd1766012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71592">
            <a:off x="4612618" y="4663787"/>
            <a:ext cx="4832391" cy="197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bdd1766012_3_0"/>
          <p:cNvPicPr preferRelativeResize="0"/>
          <p:nvPr/>
        </p:nvPicPr>
        <p:blipFill rotWithShape="1">
          <a:blip r:embed="rId5">
            <a:alphaModFix/>
          </a:blip>
          <a:srcRect b="0" l="0" r="29566" t="0"/>
          <a:stretch/>
        </p:blipFill>
        <p:spPr>
          <a:xfrm>
            <a:off x="9492468" y="3732279"/>
            <a:ext cx="2699532" cy="115757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bdd1766012_3_0"/>
          <p:cNvSpPr/>
          <p:nvPr/>
        </p:nvSpPr>
        <p:spPr>
          <a:xfrm>
            <a:off x="0" y="32776"/>
            <a:ext cx="12336900" cy="3693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AI TEAMWORK</a:t>
            </a:r>
            <a:endParaRPr b="0" i="0" sz="14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2020-2021</a:t>
            </a:r>
            <a:endParaRPr b="0" i="0" sz="14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bdd1766012_3_0"/>
          <p:cNvSpPr txBox="1"/>
          <p:nvPr/>
        </p:nvSpPr>
        <p:spPr>
          <a:xfrm>
            <a:off x="190738" y="5911239"/>
            <a:ext cx="65042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TEAM: </a:t>
            </a:r>
            <a:r>
              <a:rPr b="1" i="0" lang="en-US" sz="1600" u="none" cap="none" strike="noStrike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SMALL-CARE</a:t>
            </a:r>
            <a:endParaRPr b="0" i="0" sz="1600" u="none" cap="none" strike="noStrike">
              <a:solidFill>
                <a:srgbClr val="0000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dd1766012_3_68"/>
          <p:cNvSpPr txBox="1"/>
          <p:nvPr>
            <p:ph type="title"/>
          </p:nvPr>
        </p:nvSpPr>
        <p:spPr>
          <a:xfrm>
            <a:off x="685801" y="342899"/>
            <a:ext cx="10820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DEMO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92" name="Google Shape;292;gbdd1766012_3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459" y="2303477"/>
            <a:ext cx="3758475" cy="37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dd1766012_3_73"/>
          <p:cNvSpPr txBox="1"/>
          <p:nvPr>
            <p:ph type="title"/>
          </p:nvPr>
        </p:nvSpPr>
        <p:spPr>
          <a:xfrm>
            <a:off x="685801" y="685799"/>
            <a:ext cx="10820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QUESTIONS?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bdd1766012_3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dd1766012_3_13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OUR TEAM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192" name="Google Shape;192;gbdd1766012_3_13"/>
          <p:cNvCxnSpPr/>
          <p:nvPr/>
        </p:nvCxnSpPr>
        <p:spPr>
          <a:xfrm>
            <a:off x="4567540" y="-84844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gbdd1766012_3_13"/>
          <p:cNvCxnSpPr/>
          <p:nvPr/>
        </p:nvCxnSpPr>
        <p:spPr>
          <a:xfrm>
            <a:off x="8346633" y="-85479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gbdd1766012_3_13"/>
          <p:cNvSpPr txBox="1"/>
          <p:nvPr>
            <p:ph idx="1" type="body"/>
          </p:nvPr>
        </p:nvSpPr>
        <p:spPr>
          <a:xfrm>
            <a:off x="49" y="1831950"/>
            <a:ext cx="12192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4000"/>
              <a:buNone/>
            </a:pPr>
            <a:r>
              <a:rPr b="1" lang="en-US">
                <a:solidFill>
                  <a:schemeClr val="accent6"/>
                </a:solidFill>
              </a:rPr>
              <a:t>SMALL-CARE</a:t>
            </a:r>
            <a:endParaRPr>
              <a:solidFill>
                <a:schemeClr val="accent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95" name="Google Shape;195;gbdd1766012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25" y="2632200"/>
            <a:ext cx="107537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bdd1766012_3_13"/>
          <p:cNvPicPr preferRelativeResize="0"/>
          <p:nvPr/>
        </p:nvPicPr>
        <p:blipFill rotWithShape="1">
          <a:blip r:embed="rId4">
            <a:alphaModFix/>
          </a:blip>
          <a:srcRect b="0" l="19929" r="0" t="0"/>
          <a:stretch/>
        </p:blipFill>
        <p:spPr>
          <a:xfrm>
            <a:off x="9540850" y="2744800"/>
            <a:ext cx="1684061" cy="21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dd1766012_3_23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PRODUCT IDEA OVERVIEW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203" name="Google Shape;203;gbdd1766012_3_23"/>
          <p:cNvCxnSpPr/>
          <p:nvPr/>
        </p:nvCxnSpPr>
        <p:spPr>
          <a:xfrm>
            <a:off x="4567540" y="-84844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4" name="Google Shape;204;gbdd1766012_3_23"/>
          <p:cNvCxnSpPr/>
          <p:nvPr/>
        </p:nvCxnSpPr>
        <p:spPr>
          <a:xfrm>
            <a:off x="8346633" y="-85479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5" name="Google Shape;205;gbdd1766012_3_23"/>
          <p:cNvSpPr txBox="1"/>
          <p:nvPr/>
        </p:nvSpPr>
        <p:spPr>
          <a:xfrm>
            <a:off x="198025" y="1965550"/>
            <a:ext cx="56964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PROBLEM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82120"/>
                </a:solidFill>
              </a:rPr>
              <a:t>- some dog owners don't have enough time for daily and regular walking</a:t>
            </a:r>
            <a:endParaRPr sz="1600">
              <a:solidFill>
                <a:srgbClr val="28212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82120"/>
                </a:solidFill>
              </a:rPr>
              <a:t>- lack of time for visits to the vet</a:t>
            </a:r>
            <a:endParaRPr sz="1600">
              <a:solidFill>
                <a:srgbClr val="28212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82120"/>
                </a:solidFill>
              </a:rPr>
              <a:t>- disability to travel with some animals</a:t>
            </a:r>
            <a:endParaRPr sz="1600">
              <a:solidFill>
                <a:srgbClr val="28212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1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1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821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SOLUTION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82120"/>
                </a:solidFill>
              </a:rPr>
              <a:t>Pet owners will be able to easily and quickly find a helper</a:t>
            </a:r>
            <a:endParaRPr sz="1600">
              <a:solidFill>
                <a:srgbClr val="28212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82120"/>
                </a:solidFill>
              </a:rPr>
              <a:t>who will take care of their pets and will do some routine work.</a:t>
            </a:r>
            <a:endParaRPr sz="1600">
              <a:solidFill>
                <a:srgbClr val="282120"/>
              </a:solidFill>
            </a:endParaRPr>
          </a:p>
        </p:txBody>
      </p:sp>
      <p:pic>
        <p:nvPicPr>
          <p:cNvPr id="206" name="Google Shape;206;gbdd1766012_3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53248"/>
            <a:ext cx="5610226" cy="39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dd1766012_3_30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PROJECT SCOPE OVERVIEW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213" name="Google Shape;213;gbdd1766012_3_30"/>
          <p:cNvCxnSpPr/>
          <p:nvPr/>
        </p:nvCxnSpPr>
        <p:spPr>
          <a:xfrm>
            <a:off x="4567540" y="-84844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4" name="Google Shape;214;gbdd1766012_3_30"/>
          <p:cNvCxnSpPr/>
          <p:nvPr/>
        </p:nvCxnSpPr>
        <p:spPr>
          <a:xfrm>
            <a:off x="8346633" y="-85479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gbdd1766012_3_30"/>
          <p:cNvSpPr txBox="1"/>
          <p:nvPr/>
        </p:nvSpPr>
        <p:spPr>
          <a:xfrm>
            <a:off x="403200" y="2213675"/>
            <a:ext cx="32085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October</a:t>
            </a:r>
            <a:endParaRPr b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Discuss the details of the project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Create project documentation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Choose technological stack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6" name="Google Shape;216;gbdd1766012_3_30"/>
          <p:cNvSpPr txBox="1"/>
          <p:nvPr/>
        </p:nvSpPr>
        <p:spPr>
          <a:xfrm>
            <a:off x="3973500" y="2213675"/>
            <a:ext cx="35139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November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Create models and connections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Change technological stack, rewrite the project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Create main pages of the website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7" name="Google Shape;217;gbdd1766012_3_30"/>
          <p:cNvSpPr txBox="1"/>
          <p:nvPr/>
        </p:nvSpPr>
        <p:spPr>
          <a:xfrm>
            <a:off x="7775000" y="2213675"/>
            <a:ext cx="4143900" cy="20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December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Registration and authorization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Adding main functionalities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Enable a user to see all his events and animals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Create a logo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18" name="Google Shape;218;gbdd1766012_3_30"/>
          <p:cNvSpPr txBox="1"/>
          <p:nvPr/>
        </p:nvSpPr>
        <p:spPr>
          <a:xfrm>
            <a:off x="403200" y="4883850"/>
            <a:ext cx="31542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January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Adding internationalization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219" name="Google Shape;219;gbdd1766012_3_30"/>
          <p:cNvSpPr txBox="1"/>
          <p:nvPr/>
        </p:nvSpPr>
        <p:spPr>
          <a:xfrm>
            <a:off x="3973500" y="4883850"/>
            <a:ext cx="3341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February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Work on the website front-end and bugs fixing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20" name="Google Shape;220;gbdd1766012_3_30"/>
          <p:cNvPicPr preferRelativeResize="0"/>
          <p:nvPr/>
        </p:nvPicPr>
        <p:blipFill rotWithShape="1">
          <a:blip r:embed="rId3">
            <a:alphaModFix/>
          </a:blip>
          <a:srcRect b="28632" l="35921" r="26764" t="35549"/>
          <a:stretch/>
        </p:blipFill>
        <p:spPr>
          <a:xfrm>
            <a:off x="7775000" y="4374875"/>
            <a:ext cx="2688575" cy="14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dd1766012_3_37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SOFTWARE DEVELOPMENT PROCESS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227" name="Google Shape;227;gbdd1766012_3_37"/>
          <p:cNvCxnSpPr/>
          <p:nvPr/>
        </p:nvCxnSpPr>
        <p:spPr>
          <a:xfrm>
            <a:off x="4567540" y="-84844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8" name="Google Shape;228;gbdd1766012_3_37"/>
          <p:cNvCxnSpPr/>
          <p:nvPr/>
        </p:nvCxnSpPr>
        <p:spPr>
          <a:xfrm>
            <a:off x="8346633" y="-85479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9" name="Google Shape;229;gbdd1766012_3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299" y="2346015"/>
            <a:ext cx="2259250" cy="11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bdd1766012_3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550" y="4754875"/>
            <a:ext cx="843075" cy="8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bdd1766012_3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8325" y="3429000"/>
            <a:ext cx="843075" cy="8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bdd1766012_3_37"/>
          <p:cNvSpPr txBox="1"/>
          <p:nvPr/>
        </p:nvSpPr>
        <p:spPr>
          <a:xfrm>
            <a:off x="7735550" y="2495175"/>
            <a:ext cx="4261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During the lifetime of project development our team have been using Jira to </a:t>
            </a:r>
            <a:r>
              <a:rPr lang="en-US" sz="1500"/>
              <a:t>monitor the process of performing all tasks.</a:t>
            </a:r>
            <a:endParaRPr sz="1500"/>
          </a:p>
        </p:txBody>
      </p:sp>
      <p:sp>
        <p:nvSpPr>
          <p:cNvPr id="233" name="Google Shape;233;gbdd1766012_3_37"/>
          <p:cNvSpPr txBox="1"/>
          <p:nvPr/>
        </p:nvSpPr>
        <p:spPr>
          <a:xfrm>
            <a:off x="7735550" y="3431325"/>
            <a:ext cx="4278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Weekly meetings in Google Meet to see if all team members are up to the task and don`t have problems with them.</a:t>
            </a:r>
            <a:endParaRPr sz="1500"/>
          </a:p>
        </p:txBody>
      </p:sp>
      <p:sp>
        <p:nvSpPr>
          <p:cNvPr id="234" name="Google Shape;234;gbdd1766012_3_37"/>
          <p:cNvSpPr txBox="1"/>
          <p:nvPr/>
        </p:nvSpPr>
        <p:spPr>
          <a:xfrm>
            <a:off x="393925" y="2057400"/>
            <a:ext cx="42615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PROJECT STAGES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thinking over various project ideas and choosing the best one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observing the existing similar services in order to create unique one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analyzing the project architecture and functionality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division of the project into different parts and setting deadlines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choosing technologies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team members role assignment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working on the project that includes planning, self-learning, development, quality assurance, design solutions and bugs fixing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5" name="Google Shape;235;gbdd1766012_3_37"/>
          <p:cNvSpPr txBox="1"/>
          <p:nvPr/>
        </p:nvSpPr>
        <p:spPr>
          <a:xfrm>
            <a:off x="7783715" y="4367481"/>
            <a:ext cx="4278900" cy="163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highlight>
                  <a:srgbClr val="FFFFFF"/>
                </a:highlight>
              </a:rPr>
              <a:t>Every day each team member writes about:</a:t>
            </a:r>
            <a:endParaRPr sz="1500">
              <a:highlight>
                <a:srgbClr val="FFFFFF"/>
              </a:highlight>
            </a:endParaRPr>
          </a:p>
          <a:p>
            <a:pPr indent="-323850" lvl="0" marL="673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-US" sz="1500">
                <a:highlight>
                  <a:srgbClr val="FFFFFF"/>
                </a:highlight>
              </a:rPr>
              <a:t>Things I have done since yesterday's meeting</a:t>
            </a:r>
            <a:endParaRPr sz="1500">
              <a:highlight>
                <a:srgbClr val="FFFFFF"/>
              </a:highlight>
            </a:endParaRPr>
          </a:p>
          <a:p>
            <a:pPr indent="-32385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-US" sz="1500">
                <a:highlight>
                  <a:srgbClr val="FFFFFF"/>
                </a:highlight>
              </a:rPr>
              <a:t>Things I am going to get done today</a:t>
            </a:r>
            <a:endParaRPr sz="1500">
              <a:highlight>
                <a:srgbClr val="FFFFFF"/>
              </a:highlight>
            </a:endParaRPr>
          </a:p>
          <a:p>
            <a:pPr indent="-323850" lvl="0" marL="673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-US" sz="1500">
                <a:highlight>
                  <a:srgbClr val="FFFFFF"/>
                </a:highlight>
              </a:rPr>
              <a:t>Problems I have</a:t>
            </a:r>
            <a:endParaRPr sz="1900">
              <a:highlight>
                <a:srgbClr val="FFFFFF"/>
              </a:highlight>
            </a:endParaRPr>
          </a:p>
        </p:txBody>
      </p:sp>
      <p:sp>
        <p:nvSpPr>
          <p:cNvPr id="236" name="Google Shape;236;gbdd1766012_3_37"/>
          <p:cNvSpPr txBox="1"/>
          <p:nvPr/>
        </p:nvSpPr>
        <p:spPr>
          <a:xfrm>
            <a:off x="6327475" y="1943625"/>
            <a:ext cx="569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COMMUNICATION AND TASK MANAGEMENT</a:t>
            </a:r>
            <a:endParaRPr b="1" sz="2000"/>
          </a:p>
        </p:txBody>
      </p:sp>
      <p:pic>
        <p:nvPicPr>
          <p:cNvPr id="237" name="Google Shape;237;gbdd1766012_3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4400" y="5895600"/>
            <a:ext cx="21526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dd1766012_3_45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TECHNOLOGICAL STACK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244" name="Google Shape;244;gbdd1766012_3_45"/>
          <p:cNvCxnSpPr/>
          <p:nvPr/>
        </p:nvCxnSpPr>
        <p:spPr>
          <a:xfrm>
            <a:off x="4567540" y="-84844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5" name="Google Shape;245;gbdd1766012_3_45"/>
          <p:cNvCxnSpPr/>
          <p:nvPr/>
        </p:nvCxnSpPr>
        <p:spPr>
          <a:xfrm>
            <a:off x="8346633" y="-85479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6" name="Google Shape;246;gbdd1766012_3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75" y="2003438"/>
            <a:ext cx="157162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bdd1766012_3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5725" y="2055826"/>
            <a:ext cx="353377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bdd1766012_3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3250" y="4693052"/>
            <a:ext cx="1178375" cy="158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bdd1766012_3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750" y="4745539"/>
            <a:ext cx="2742875" cy="148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bdd1766012_3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4763" y="2136801"/>
            <a:ext cx="3171825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bdd1766012_3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9074" y="4538288"/>
            <a:ext cx="2023231" cy="18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dd1766012_3_52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APPLICATION ARCHITECTURE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258" name="Google Shape;258;gbdd1766012_3_52"/>
          <p:cNvCxnSpPr/>
          <p:nvPr/>
        </p:nvCxnSpPr>
        <p:spPr>
          <a:xfrm>
            <a:off x="4567540" y="-84844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gbdd1766012_3_52"/>
          <p:cNvCxnSpPr/>
          <p:nvPr/>
        </p:nvCxnSpPr>
        <p:spPr>
          <a:xfrm>
            <a:off x="8346633" y="-85479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gbdd1766012_3_52"/>
          <p:cNvSpPr txBox="1"/>
          <p:nvPr/>
        </p:nvSpPr>
        <p:spPr>
          <a:xfrm>
            <a:off x="437875" y="1906075"/>
            <a:ext cx="78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bdd1766012_3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99" y="4559956"/>
            <a:ext cx="3682074" cy="2071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bdd1766012_3_52"/>
          <p:cNvPicPr preferRelativeResize="0"/>
          <p:nvPr/>
        </p:nvPicPr>
        <p:blipFill rotWithShape="1">
          <a:blip r:embed="rId4">
            <a:alphaModFix/>
          </a:blip>
          <a:srcRect b="0" l="6898" r="0" t="0"/>
          <a:stretch/>
        </p:blipFill>
        <p:spPr>
          <a:xfrm>
            <a:off x="5969474" y="2057000"/>
            <a:ext cx="3590726" cy="21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bdd1766012_3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0375" y="2001938"/>
            <a:ext cx="1856601" cy="227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bdd1766012_3_52"/>
          <p:cNvPicPr preferRelativeResize="0"/>
          <p:nvPr/>
        </p:nvPicPr>
        <p:blipFill rotWithShape="1">
          <a:blip r:embed="rId6">
            <a:alphaModFix/>
          </a:blip>
          <a:srcRect b="0" l="0" r="5580" t="6890"/>
          <a:stretch/>
        </p:blipFill>
        <p:spPr>
          <a:xfrm>
            <a:off x="215775" y="2128725"/>
            <a:ext cx="5537590" cy="432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fbbb797f9_4_1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PRODUCT BUSINESS VALUE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271" name="Google Shape;271;gbfbbb797f9_4_1"/>
          <p:cNvCxnSpPr/>
          <p:nvPr/>
        </p:nvCxnSpPr>
        <p:spPr>
          <a:xfrm>
            <a:off x="4567540" y="-84844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" name="Google Shape;272;gbfbbb797f9_4_1"/>
          <p:cNvCxnSpPr/>
          <p:nvPr/>
        </p:nvCxnSpPr>
        <p:spPr>
          <a:xfrm>
            <a:off x="8346633" y="-85479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3" name="Google Shape;273;gbfbbb797f9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25" y="2349597"/>
            <a:ext cx="4399150" cy="356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bfbbb797f9_4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113" y="2349599"/>
            <a:ext cx="4707775" cy="399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bfbbb797f9_4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685" y="2905850"/>
            <a:ext cx="2261725" cy="28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dd1766012_3_60"/>
          <p:cNvSpPr txBox="1"/>
          <p:nvPr>
            <p:ph type="title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roxima Nova Extrabold"/>
              <a:buNone/>
            </a:pPr>
            <a:r>
              <a:rPr lang="en-US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PRODUCT BUSINESS VALUE</a:t>
            </a:r>
            <a:endParaRPr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cxnSp>
        <p:nvCxnSpPr>
          <p:cNvPr id="282" name="Google Shape;282;gbdd1766012_3_60"/>
          <p:cNvCxnSpPr/>
          <p:nvPr/>
        </p:nvCxnSpPr>
        <p:spPr>
          <a:xfrm>
            <a:off x="4567540" y="-84844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3" name="Google Shape;283;gbdd1766012_3_60"/>
          <p:cNvCxnSpPr/>
          <p:nvPr/>
        </p:nvCxnSpPr>
        <p:spPr>
          <a:xfrm>
            <a:off x="8346633" y="-854795"/>
            <a:ext cx="2520000" cy="0"/>
          </a:xfrm>
          <a:prstGeom prst="straightConnector1">
            <a:avLst/>
          </a:prstGeom>
          <a:noFill/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4" name="Google Shape;284;gbdd1766012_3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834" y="2060575"/>
            <a:ext cx="5968529" cy="39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bdd1766012_3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12" y="2201648"/>
            <a:ext cx="4286775" cy="365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DARK THEME">
  <a:themeElements>
    <a:clrScheme name="SOFTSERV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